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63" r:id="rId4"/>
    <p:sldId id="260" r:id="rId5"/>
    <p:sldId id="261" r:id="rId6"/>
    <p:sldId id="270" r:id="rId7"/>
    <p:sldId id="266" r:id="rId8"/>
    <p:sldId id="264" r:id="rId9"/>
    <p:sldId id="265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EEEF"/>
    <a:srgbClr val="5875BF"/>
    <a:srgbClr val="977DD1"/>
    <a:srgbClr val="9D78D0"/>
    <a:srgbClr val="7793D3"/>
    <a:srgbClr val="A871CF"/>
    <a:srgbClr val="5975BF"/>
    <a:srgbClr val="A473CF"/>
    <a:srgbClr val="59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A156-B80B-4586-9741-11D7CA0C330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77AA0-9117-4C91-8FA6-4830C2008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7AA0-9117-4C91-8FA6-4830C20083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7AA0-9117-4C91-8FA6-4830C20083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8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1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5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5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0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55;p13"/>
          <p:cNvSpPr txBox="1"/>
          <p:nvPr/>
        </p:nvSpPr>
        <p:spPr>
          <a:xfrm>
            <a:off x="1800006" y="2666607"/>
            <a:ext cx="5333966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 автоматики и электрометрии Сибирского отделения Российской академии наук (ИАиЭ СО РАН)</a:t>
            </a:r>
            <a:endParaRPr sz="24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56;p13"/>
          <p:cNvSpPr txBox="1"/>
          <p:nvPr/>
        </p:nvSpPr>
        <p:spPr>
          <a:xfrm>
            <a:off x="1800005" y="1815981"/>
            <a:ext cx="581175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Федеральное государственное бюджетное учреждение науки</a:t>
            </a:r>
            <a:endParaRPr sz="20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/>
          <p:cNvSpPr txBox="1"/>
          <p:nvPr/>
        </p:nvSpPr>
        <p:spPr>
          <a:xfrm>
            <a:off x="1806224" y="3979910"/>
            <a:ext cx="60645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8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Место для названия доклада/темы выступления</a:t>
            </a:r>
            <a:endParaRPr sz="28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4772" y="3304175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8837" y="1614099"/>
            <a:ext cx="3803434" cy="3749485"/>
          </a:xfrm>
          <a:prstGeom prst="roundRect">
            <a:avLst/>
          </a:prstGeom>
          <a:noFill/>
          <a:ln w="38100">
            <a:solidFill>
              <a:srgbClr val="5875B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Google Shape;57;p13"/>
          <p:cNvSpPr txBox="1"/>
          <p:nvPr/>
        </p:nvSpPr>
        <p:spPr>
          <a:xfrm>
            <a:off x="1800005" y="5363584"/>
            <a:ext cx="606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400" b="1" kern="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24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672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1/</a:t>
            </a:r>
            <a:r>
              <a:rPr lang="ru-RU" sz="2000" b="1" dirty="0" smtClean="0">
                <a:solidFill>
                  <a:srgbClr val="002060"/>
                </a:solidFill>
              </a:rPr>
              <a:t>11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61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55;p13"/>
          <p:cNvSpPr txBox="1"/>
          <p:nvPr/>
        </p:nvSpPr>
        <p:spPr>
          <a:xfrm>
            <a:off x="1796187" y="2452323"/>
            <a:ext cx="6064562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Institute of Automation and </a:t>
            </a:r>
            <a:r>
              <a:rPr lang="en-US" sz="2000" kern="0" dirty="0" err="1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Electrometry</a:t>
            </a:r>
            <a:r>
              <a:rPr lang="en-US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 of the Siberian Branch of the Russian Academy of Sciences (IA&amp;E SB RAS) </a:t>
            </a:r>
            <a:endParaRPr sz="24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56;p13"/>
          <p:cNvSpPr txBox="1"/>
          <p:nvPr/>
        </p:nvSpPr>
        <p:spPr>
          <a:xfrm>
            <a:off x="1796187" y="1944423"/>
            <a:ext cx="5962813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Federal state budgetary institution of science</a:t>
            </a:r>
            <a:endParaRPr sz="20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/>
          <p:cNvSpPr txBox="1"/>
          <p:nvPr/>
        </p:nvSpPr>
        <p:spPr>
          <a:xfrm>
            <a:off x="1796187" y="3913175"/>
            <a:ext cx="60645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Location for the title of the report/topic of the speech</a:t>
            </a:r>
            <a:endParaRPr sz="28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4772" y="3304175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for drawing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8837" y="1614099"/>
            <a:ext cx="3803434" cy="3749485"/>
          </a:xfrm>
          <a:prstGeom prst="roundRect">
            <a:avLst/>
          </a:prstGeom>
          <a:noFill/>
          <a:ln w="38100">
            <a:solidFill>
              <a:srgbClr val="5875B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Google Shape;57;p13"/>
          <p:cNvSpPr txBox="1"/>
          <p:nvPr/>
        </p:nvSpPr>
        <p:spPr>
          <a:xfrm>
            <a:off x="1796187" y="5363584"/>
            <a:ext cx="606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endParaRPr sz="24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8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82350" y="1049370"/>
            <a:ext cx="884953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Google Shape;63;p14"/>
          <p:cNvSpPr txBox="1"/>
          <p:nvPr/>
        </p:nvSpPr>
        <p:spPr>
          <a:xfrm>
            <a:off x="2560320" y="1172621"/>
            <a:ext cx="848868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Основной текст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53375" y="2403978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53375" y="3410160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53375" y="4416342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53375" y="5422524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269196" y="2516672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269196" y="4529036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269196" y="5535218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269196" y="3518855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63;p14"/>
          <p:cNvSpPr txBox="1"/>
          <p:nvPr/>
        </p:nvSpPr>
        <p:spPr>
          <a:xfrm>
            <a:off x="3703320" y="2514147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1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63;p14"/>
          <p:cNvSpPr txBox="1"/>
          <p:nvPr/>
        </p:nvSpPr>
        <p:spPr>
          <a:xfrm>
            <a:off x="3703320" y="3539969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3;p14"/>
          <p:cNvSpPr txBox="1"/>
          <p:nvPr/>
        </p:nvSpPr>
        <p:spPr>
          <a:xfrm>
            <a:off x="3703320" y="4555102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3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63;p14"/>
          <p:cNvSpPr txBox="1"/>
          <p:nvPr/>
        </p:nvSpPr>
        <p:spPr>
          <a:xfrm>
            <a:off x="3703320" y="5588945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4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60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8837" y="1614099"/>
            <a:ext cx="3803434" cy="37494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74772" y="3304175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4000" y="1451070"/>
            <a:ext cx="4606818" cy="45414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52883" y="3602038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5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3221" y="2341782"/>
            <a:ext cx="671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Место для текста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497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729" y="2798155"/>
            <a:ext cx="2793838" cy="6003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6/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99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9729" y="2798155"/>
            <a:ext cx="2793838" cy="6003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Google Shape;63;p14"/>
          <p:cNvSpPr txBox="1"/>
          <p:nvPr/>
        </p:nvSpPr>
        <p:spPr>
          <a:xfrm>
            <a:off x="109729" y="2806726"/>
            <a:ext cx="278892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008" y="3947161"/>
            <a:ext cx="671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Место для выводов: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3008" y="576653"/>
            <a:ext cx="671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Место для выводов: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7/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8/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Google Shape;55;p13"/>
          <p:cNvSpPr txBox="1"/>
          <p:nvPr/>
        </p:nvSpPr>
        <p:spPr>
          <a:xfrm>
            <a:off x="1800006" y="2666607"/>
            <a:ext cx="5333966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 автоматики и электрометрии Сибирского отделения Российской академии наук (ИАиЭ СО РАН)</a:t>
            </a:r>
            <a:endParaRPr sz="24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56;p13"/>
          <p:cNvSpPr txBox="1"/>
          <p:nvPr/>
        </p:nvSpPr>
        <p:spPr>
          <a:xfrm>
            <a:off x="1800005" y="1815981"/>
            <a:ext cx="581175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Федеральное государственное бюджетное учреждение науки</a:t>
            </a:r>
            <a:endParaRPr sz="20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57;p13"/>
          <p:cNvSpPr txBox="1"/>
          <p:nvPr/>
        </p:nvSpPr>
        <p:spPr>
          <a:xfrm>
            <a:off x="1806224" y="3979910"/>
            <a:ext cx="60645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8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Место для названия доклада/темы выступления</a:t>
            </a:r>
            <a:endParaRPr sz="28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57;p13"/>
          <p:cNvSpPr txBox="1"/>
          <p:nvPr/>
        </p:nvSpPr>
        <p:spPr>
          <a:xfrm>
            <a:off x="1800005" y="5363584"/>
            <a:ext cx="606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400" b="1" kern="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24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698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177</Words>
  <Application>Microsoft Office PowerPoint</Application>
  <PresentationFormat>Широкоэкранный</PresentationFormat>
  <Paragraphs>56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Донцова Екатерина Игоревна</cp:lastModifiedBy>
  <cp:revision>34</cp:revision>
  <dcterms:created xsi:type="dcterms:W3CDTF">2023-10-19T09:34:02Z</dcterms:created>
  <dcterms:modified xsi:type="dcterms:W3CDTF">2023-11-09T05:36:15Z</dcterms:modified>
</cp:coreProperties>
</file>